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5" r:id="rId5"/>
    <p:sldId id="258" r:id="rId6"/>
    <p:sldId id="266" r:id="rId7"/>
    <p:sldId id="267" r:id="rId8"/>
    <p:sldId id="268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29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CA5F62-5C4A-4828-8176-7F8EA8F3E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A0AB878-D512-42D7-8787-1F3F75E4C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916B6C-EBCB-4605-82AD-7118B3047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F4B84-5D06-4D36-8751-C46095071161}" type="datetimeFigureOut">
              <a:rPr lang="zh-TW" altLang="en-US" smtClean="0"/>
              <a:t>2019/12/24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BB7507-AC41-4AD0-A85F-34D4C71C0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CF4F5B-DCE0-4082-A5E8-3F0DEF1CB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2749-42F4-46CD-94A2-6BBAD083C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4186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06D166-E986-47A2-B35D-CD612DBA4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552E0D6-F14F-40EE-B23A-549C22427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4E5FA4-3EE8-4F98-9375-469A02946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F4B84-5D06-4D36-8751-C46095071161}" type="datetimeFigureOut">
              <a:rPr lang="zh-TW" altLang="en-US" smtClean="0"/>
              <a:t>2019/12/24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F554BC-E4B0-4102-8AEC-2D826176E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FEB715-8369-4457-9F42-77DE51F41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2749-42F4-46CD-94A2-6BBAD083C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737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3818BDA-4C58-405F-A1B6-5F903F8B2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D80A415-F82D-4158-8592-D1E8A96EC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DC7FEA-F3B5-48D2-9877-B92B71EE5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F4B84-5D06-4D36-8751-C46095071161}" type="datetimeFigureOut">
              <a:rPr lang="zh-TW" altLang="en-US" smtClean="0"/>
              <a:t>2019/12/24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DC3A44-FA13-44BA-87B6-53AFB1607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C1C21D-176F-40FE-B183-B062761FC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2749-42F4-46CD-94A2-6BBAD083C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520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7DAD1-6A87-43A8-A476-691DF4DC1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A1DFAE-2209-4B2C-880C-00FF4B9E4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D8C52B-E815-47CE-86FD-4FCC08E85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F4B84-5D06-4D36-8751-C46095071161}" type="datetimeFigureOut">
              <a:rPr lang="zh-TW" altLang="en-US" smtClean="0"/>
              <a:t>2019/12/24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8565BAA-B522-4E44-8373-05A3B2109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520762-318E-4626-9CBE-0CFC8DCC4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2749-42F4-46CD-94A2-6BBAD083C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6986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A8E315-DB3B-416F-9155-D2F5400E3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0B4AEFF-60FB-49F8-A3A1-5011E2987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CF3B1A-0F0F-4061-A078-35CDDAB72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F4B84-5D06-4D36-8751-C46095071161}" type="datetimeFigureOut">
              <a:rPr lang="zh-TW" altLang="en-US" smtClean="0"/>
              <a:t>2019/12/24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F5EB83-CC6F-4817-96E9-246F8061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0B51EC-0EFD-48B7-9C2C-536EA7B45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2749-42F4-46CD-94A2-6BBAD083C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1162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8CB73D-1D71-430A-B8E1-1F89A64D9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1AE155-D380-42DD-AB0D-5D8712AC5A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600E963-ABC3-44D2-888E-FDE147432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500B371-6360-46EE-8B20-46AD5FD9B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F4B84-5D06-4D36-8751-C46095071161}" type="datetimeFigureOut">
              <a:rPr lang="zh-TW" altLang="en-US" smtClean="0"/>
              <a:t>2019/12/24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83E81CF-03C6-441D-946C-3A36929A8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F01FAA7-8EBC-4E58-B089-51FFAD2DF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2749-42F4-46CD-94A2-6BBAD083C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916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2212BE-1AF8-4AE4-A916-8C4E09D4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2EA8D7-DCEC-4ADD-9FB7-176BD27BA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7DD15A-D74C-42C9-BC1E-DF88176E7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B981FED-5E6C-45CE-93B2-757FE22FE4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4A347C1-7AA5-4D88-8F48-5C61FDF3F0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A99047B-D2C9-46CB-9106-D8FA05E69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F4B84-5D06-4D36-8751-C46095071161}" type="datetimeFigureOut">
              <a:rPr lang="zh-TW" altLang="en-US" smtClean="0"/>
              <a:t>2019/12/24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F999C14-5E3F-408F-ABB7-7E47B7382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9FA1679-699C-4813-AA55-AA630FE03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2749-42F4-46CD-94A2-6BBAD083C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022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2004E-A824-454C-873C-E0C18211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A09CA1C-6BC6-46C3-9359-5CA1D9F2F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F4B84-5D06-4D36-8751-C46095071161}" type="datetimeFigureOut">
              <a:rPr lang="zh-TW" altLang="en-US" smtClean="0"/>
              <a:t>2019/12/24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3C480AD-6212-4151-9B34-CAE017E0A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089F94E-579F-4EB2-8E16-96639A676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2749-42F4-46CD-94A2-6BBAD083C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8064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C700A43-8BF0-4739-86C4-2C9D6765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F4B84-5D06-4D36-8751-C46095071161}" type="datetimeFigureOut">
              <a:rPr lang="zh-TW" altLang="en-US" smtClean="0"/>
              <a:t>2019/12/24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7B3B97-B3D0-4C64-9D8A-1247070E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F46D29-F523-410B-A83A-07414345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2749-42F4-46CD-94A2-6BBAD083C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448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5F0913-49EC-4A15-AB0C-150C74FD2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8B3A88-95AF-4918-B4B9-C97B73A3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D0547B-E9C7-42F5-B7CA-1CFAF70A6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C1DEFE8-349D-408B-8732-1F346351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F4B84-5D06-4D36-8751-C46095071161}" type="datetimeFigureOut">
              <a:rPr lang="zh-TW" altLang="en-US" smtClean="0"/>
              <a:t>2019/12/24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5C96711-4E96-4555-A6AE-BFD2F36D5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FA94700-855D-4047-8120-5D6CEF9C9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2749-42F4-46CD-94A2-6BBAD083C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351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990EF0-E1A5-4723-8C89-48BA1B477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1A2713B-DC31-4457-B641-B7D4C918D7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735A61D-52F1-4CBB-BA17-848745941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0E47F79-F478-4E5A-906B-B59C4C8F7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F4B84-5D06-4D36-8751-C46095071161}" type="datetimeFigureOut">
              <a:rPr lang="zh-TW" altLang="en-US" smtClean="0"/>
              <a:t>2019/12/24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7C002B-F627-4857-B2E6-98E468E4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3ABD920-05C5-4790-BDD8-034C891B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62749-42F4-46CD-94A2-6BBAD083C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011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97AA692-F4DD-45AE-BD0D-21F9108B0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883FF91-CC86-41EB-AEE1-AAC73A983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A33C10-50FB-4C3E-825A-B3206CCFFA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F4B84-5D06-4D36-8751-C46095071161}" type="datetimeFigureOut">
              <a:rPr lang="zh-TW" altLang="en-US" smtClean="0"/>
              <a:t>2019/12/24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5F45AD-2DCB-4F37-8CD4-7C5C29909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9A7022-2B53-46F0-9B3E-07A89A8D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62749-42F4-46CD-94A2-6BBAD083C7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8569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llsecurity.org/article/hackthissite_org_application_challenges#app_08w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14CAF5-742D-415B-911D-B4D241F58E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Application 8 (medium)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A0FD8C3-2BDF-4D45-AC3B-F448E513DF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1818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19B108-34AE-4C71-B73F-1EBF0B3D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DBD20FF-AD9A-4415-B2C7-320ADA476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64" y="1825625"/>
            <a:ext cx="9617871" cy="4351338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3BBD03D-9650-499D-8DD0-F45F32C03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408" y="-175851"/>
            <a:ext cx="4645129" cy="2023620"/>
          </a:xfrm>
          <a:prstGeom prst="rect">
            <a:avLst/>
          </a:prstGeom>
        </p:spPr>
      </p:pic>
      <p:sp>
        <p:nvSpPr>
          <p:cNvPr id="7" name="箭號: 向左 6">
            <a:extLst>
              <a:ext uri="{FF2B5EF4-FFF2-40B4-BE49-F238E27FC236}">
                <a16:creationId xmlns:a16="http://schemas.microsoft.com/office/drawing/2014/main" id="{8E1E7579-40E2-471A-B0E1-B653B1D1974F}"/>
              </a:ext>
            </a:extLst>
          </p:cNvPr>
          <p:cNvSpPr/>
          <p:nvPr/>
        </p:nvSpPr>
        <p:spPr>
          <a:xfrm>
            <a:off x="4515439" y="2231664"/>
            <a:ext cx="282804" cy="9426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左 7">
            <a:extLst>
              <a:ext uri="{FF2B5EF4-FFF2-40B4-BE49-F238E27FC236}">
                <a16:creationId xmlns:a16="http://schemas.microsoft.com/office/drawing/2014/main" id="{AB9AE015-C3B2-4A18-A50A-3A42EFBADB40}"/>
              </a:ext>
            </a:extLst>
          </p:cNvPr>
          <p:cNvSpPr/>
          <p:nvPr/>
        </p:nvSpPr>
        <p:spPr>
          <a:xfrm>
            <a:off x="4515439" y="3521935"/>
            <a:ext cx="282804" cy="9426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左 8">
            <a:extLst>
              <a:ext uri="{FF2B5EF4-FFF2-40B4-BE49-F238E27FC236}">
                <a16:creationId xmlns:a16="http://schemas.microsoft.com/office/drawing/2014/main" id="{A7E04D90-9A80-4096-802C-C72212B8C5DA}"/>
              </a:ext>
            </a:extLst>
          </p:cNvPr>
          <p:cNvSpPr/>
          <p:nvPr/>
        </p:nvSpPr>
        <p:spPr>
          <a:xfrm>
            <a:off x="4515439" y="4812206"/>
            <a:ext cx="282804" cy="9426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5777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F2B524-24F3-4CC1-A291-52B4EA6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1103808-09B6-4A5D-9451-0E2D64F77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246" y="1825625"/>
            <a:ext cx="9727508" cy="4351338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74F944B-B0F7-4F1F-A9E3-C01EA8556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624" y="-330773"/>
            <a:ext cx="4645129" cy="2023620"/>
          </a:xfrm>
          <a:prstGeom prst="rect">
            <a:avLst/>
          </a:prstGeom>
        </p:spPr>
      </p:pic>
      <p:sp>
        <p:nvSpPr>
          <p:cNvPr id="7" name="箭號: 向左 6">
            <a:extLst>
              <a:ext uri="{FF2B5EF4-FFF2-40B4-BE49-F238E27FC236}">
                <a16:creationId xmlns:a16="http://schemas.microsoft.com/office/drawing/2014/main" id="{201DF7C5-33A9-455C-A68B-654FA2237EBB}"/>
              </a:ext>
            </a:extLst>
          </p:cNvPr>
          <p:cNvSpPr/>
          <p:nvPr/>
        </p:nvSpPr>
        <p:spPr>
          <a:xfrm>
            <a:off x="4487159" y="5514681"/>
            <a:ext cx="282804" cy="9426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左 7">
            <a:extLst>
              <a:ext uri="{FF2B5EF4-FFF2-40B4-BE49-F238E27FC236}">
                <a16:creationId xmlns:a16="http://schemas.microsoft.com/office/drawing/2014/main" id="{EE9DFB38-7F08-48B8-8662-263823123470}"/>
              </a:ext>
            </a:extLst>
          </p:cNvPr>
          <p:cNvSpPr/>
          <p:nvPr/>
        </p:nvSpPr>
        <p:spPr>
          <a:xfrm>
            <a:off x="4487159" y="4185501"/>
            <a:ext cx="282804" cy="9426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左 8">
            <a:extLst>
              <a:ext uri="{FF2B5EF4-FFF2-40B4-BE49-F238E27FC236}">
                <a16:creationId xmlns:a16="http://schemas.microsoft.com/office/drawing/2014/main" id="{D3F2EC41-33C3-452E-9ACB-566729A8208E}"/>
              </a:ext>
            </a:extLst>
          </p:cNvPr>
          <p:cNvSpPr/>
          <p:nvPr/>
        </p:nvSpPr>
        <p:spPr>
          <a:xfrm>
            <a:off x="4487159" y="2878466"/>
            <a:ext cx="282804" cy="9426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294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8AC894-7C7D-4FE9-BC65-9F4AECCE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2D83131-E40E-4DF3-8A63-F3A37EAB9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80" y="1825625"/>
            <a:ext cx="10352040" cy="435133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C6D0427-E81A-4EDB-84C2-FC27EF50E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455" y="-207037"/>
            <a:ext cx="4645129" cy="2023620"/>
          </a:xfrm>
          <a:prstGeom prst="rect">
            <a:avLst/>
          </a:prstGeom>
        </p:spPr>
      </p:pic>
      <p:sp>
        <p:nvSpPr>
          <p:cNvPr id="6" name="箭號: 向左 5">
            <a:extLst>
              <a:ext uri="{FF2B5EF4-FFF2-40B4-BE49-F238E27FC236}">
                <a16:creationId xmlns:a16="http://schemas.microsoft.com/office/drawing/2014/main" id="{68B33045-8488-47E4-99A5-F7F50ED97E4E}"/>
              </a:ext>
            </a:extLst>
          </p:cNvPr>
          <p:cNvSpPr/>
          <p:nvPr/>
        </p:nvSpPr>
        <p:spPr>
          <a:xfrm>
            <a:off x="4128940" y="2055044"/>
            <a:ext cx="282804" cy="9426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左 7">
            <a:extLst>
              <a:ext uri="{FF2B5EF4-FFF2-40B4-BE49-F238E27FC236}">
                <a16:creationId xmlns:a16="http://schemas.microsoft.com/office/drawing/2014/main" id="{55E2EFD6-9CBC-4FDC-AE09-83E3523E6145}"/>
              </a:ext>
            </a:extLst>
          </p:cNvPr>
          <p:cNvSpPr/>
          <p:nvPr/>
        </p:nvSpPr>
        <p:spPr>
          <a:xfrm>
            <a:off x="4128940" y="3334732"/>
            <a:ext cx="282804" cy="9426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左 8">
            <a:extLst>
              <a:ext uri="{FF2B5EF4-FFF2-40B4-BE49-F238E27FC236}">
                <a16:creationId xmlns:a16="http://schemas.microsoft.com/office/drawing/2014/main" id="{FE87DA4B-E252-48EE-858D-AE1FF01E27D2}"/>
              </a:ext>
            </a:extLst>
          </p:cNvPr>
          <p:cNvSpPr/>
          <p:nvPr/>
        </p:nvSpPr>
        <p:spPr>
          <a:xfrm>
            <a:off x="4128940" y="4663912"/>
            <a:ext cx="282804" cy="9426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左 9">
            <a:extLst>
              <a:ext uri="{FF2B5EF4-FFF2-40B4-BE49-F238E27FC236}">
                <a16:creationId xmlns:a16="http://schemas.microsoft.com/office/drawing/2014/main" id="{06F68FFD-5500-4D66-9AD9-CB3A464FA736}"/>
              </a:ext>
            </a:extLst>
          </p:cNvPr>
          <p:cNvSpPr/>
          <p:nvPr/>
        </p:nvSpPr>
        <p:spPr>
          <a:xfrm>
            <a:off x="4128940" y="5929459"/>
            <a:ext cx="282804" cy="9426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0721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7D4955-D857-4D2B-BB32-C6C6C9591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輸入正確密碼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33DF855-7A8E-4A40-B61C-887063114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398" y="2271860"/>
            <a:ext cx="2220160" cy="3270922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FBCE325-4796-4B60-813E-0A24A81163CE}"/>
              </a:ext>
            </a:extLst>
          </p:cNvPr>
          <p:cNvSpPr txBox="1"/>
          <p:nvPr/>
        </p:nvSpPr>
        <p:spPr>
          <a:xfrm>
            <a:off x="838200" y="2271860"/>
            <a:ext cx="5400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輸入</a:t>
            </a:r>
            <a:r>
              <a:rPr lang="en-US" altLang="zh-TW" sz="2400" dirty="0"/>
              <a:t>6</a:t>
            </a:r>
            <a:r>
              <a:rPr lang="zh-TW" altLang="en-US" sz="2400" dirty="0"/>
              <a:t>個數字，輸入第</a:t>
            </a:r>
            <a:r>
              <a:rPr lang="en-US" altLang="zh-TW" sz="2400" dirty="0"/>
              <a:t>7</a:t>
            </a:r>
            <a:r>
              <a:rPr lang="zh-TW" altLang="en-US" sz="2400" dirty="0"/>
              <a:t>個會直接關掉</a:t>
            </a: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Abort</a:t>
            </a:r>
            <a:r>
              <a:rPr lang="zh-TW" altLang="en-US" sz="2400" dirty="0"/>
              <a:t>也會直接關掉</a:t>
            </a:r>
          </a:p>
        </p:txBody>
      </p:sp>
    </p:spTree>
    <p:extLst>
      <p:ext uri="{BB962C8B-B14F-4D97-AF65-F5344CB8AC3E}">
        <p14:creationId xmlns:p14="http://schemas.microsoft.com/office/powerpoint/2010/main" val="3668311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BFD0A0-A03D-4D79-9D4C-4F9365739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反組譯</a:t>
            </a:r>
            <a:r>
              <a:rPr lang="en-US" altLang="zh-TW" dirty="0"/>
              <a:t>(x32dbg)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AA5905F-35F3-47A9-A70E-97654C12F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98" y="1430728"/>
            <a:ext cx="9445404" cy="5062147"/>
          </a:xfr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E2012A2-D13B-4AB4-B9A8-9C2A46D5EFAD}"/>
              </a:ext>
            </a:extLst>
          </p:cNvPr>
          <p:cNvSpPr txBox="1"/>
          <p:nvPr/>
        </p:nvSpPr>
        <p:spPr>
          <a:xfrm>
            <a:off x="5523323" y="479168"/>
            <a:ext cx="5397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找可用資訊，找不到</a:t>
            </a:r>
            <a:r>
              <a:rPr lang="en-US" altLang="zh-TW" sz="24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看解答，但找不到解答的記憶體位址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230398EA-2A3F-4780-9E44-A65037A54356}"/>
              </a:ext>
            </a:extLst>
          </p:cNvPr>
          <p:cNvSpPr txBox="1">
            <a:spLocks/>
          </p:cNvSpPr>
          <p:nvPr/>
        </p:nvSpPr>
        <p:spPr>
          <a:xfrm>
            <a:off x="5523323" y="123475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hlinkClick r:id="rId3"/>
              </a:rPr>
              <a:t>解答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15925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C24BCF-A516-4927-9ED9-06EC38C14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3E4C2A6-E88B-446B-B801-C03E24301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9" y="1338607"/>
            <a:ext cx="12047262" cy="4423603"/>
          </a:xfrm>
        </p:spPr>
      </p:pic>
    </p:spTree>
    <p:extLst>
      <p:ext uri="{BB962C8B-B14F-4D97-AF65-F5344CB8AC3E}">
        <p14:creationId xmlns:p14="http://schemas.microsoft.com/office/powerpoint/2010/main" val="1971688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14CAF5-742D-415B-911D-B4D241F58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65897"/>
            <a:ext cx="9144000" cy="2387600"/>
          </a:xfrm>
        </p:spPr>
        <p:txBody>
          <a:bodyPr/>
          <a:lstStyle/>
          <a:p>
            <a:r>
              <a:rPr lang="zh-TW" altLang="en-US" dirty="0"/>
              <a:t>依照經驗</a:t>
            </a:r>
            <a:br>
              <a:rPr lang="en-US" altLang="zh-TW" dirty="0"/>
            </a:br>
            <a:r>
              <a:rPr lang="en-US" altLang="zh-TW" dirty="0"/>
              <a:t>__</a:t>
            </a:r>
            <a:r>
              <a:rPr lang="en-US" altLang="zh-TW" dirty="0" err="1"/>
              <a:t>vbaVarTstEq</a:t>
            </a:r>
            <a:r>
              <a:rPr lang="zh-TW" altLang="en-US" dirty="0"/>
              <a:t>很特別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7B4A2296-4859-4EDE-ACE5-059D43BB5D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1285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C7A74C-BF76-4696-AD8A-EE56F173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E6D4B54-592E-41AD-85FB-10AB2F39D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007" y="1825625"/>
            <a:ext cx="9793986" cy="4351338"/>
          </a:xfrm>
        </p:spPr>
      </p:pic>
    </p:spTree>
    <p:extLst>
      <p:ext uri="{BB962C8B-B14F-4D97-AF65-F5344CB8AC3E}">
        <p14:creationId xmlns:p14="http://schemas.microsoft.com/office/powerpoint/2010/main" val="2280481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6CB0A2-40F1-4F8F-AAAE-89BA93170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6A5544F-25A6-45EE-8E89-F70801A6D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182" y="1027906"/>
            <a:ext cx="9523255" cy="5356831"/>
          </a:xfrm>
        </p:spPr>
      </p:pic>
    </p:spTree>
    <p:extLst>
      <p:ext uri="{BB962C8B-B14F-4D97-AF65-F5344CB8AC3E}">
        <p14:creationId xmlns:p14="http://schemas.microsoft.com/office/powerpoint/2010/main" val="45616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F7789E-59EE-4E34-AD03-95B775BC4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D3630C5-677A-4100-913D-72F308816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58" y="1825625"/>
            <a:ext cx="10432483" cy="4351338"/>
          </a:xfrm>
        </p:spPr>
      </p:pic>
    </p:spTree>
    <p:extLst>
      <p:ext uri="{BB962C8B-B14F-4D97-AF65-F5344CB8AC3E}">
        <p14:creationId xmlns:p14="http://schemas.microsoft.com/office/powerpoint/2010/main" val="1202083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A28642-8D6B-43AB-A1EE-2A4340B67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AE20932-BE55-4D46-BFA4-4B2CB7E4C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67" y="1825625"/>
            <a:ext cx="10491466" cy="4351338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DA48E20-AB0A-4527-A93E-624C48CE2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248" y="-332932"/>
            <a:ext cx="4645129" cy="2023620"/>
          </a:xfrm>
          <a:prstGeom prst="rect">
            <a:avLst/>
          </a:prstGeom>
        </p:spPr>
      </p:pic>
      <p:sp>
        <p:nvSpPr>
          <p:cNvPr id="4" name="箭號: 向左 3">
            <a:extLst>
              <a:ext uri="{FF2B5EF4-FFF2-40B4-BE49-F238E27FC236}">
                <a16:creationId xmlns:a16="http://schemas.microsoft.com/office/drawing/2014/main" id="{377B5C35-1F9A-4D27-BDA2-B0CD98E942C8}"/>
              </a:ext>
            </a:extLst>
          </p:cNvPr>
          <p:cNvSpPr/>
          <p:nvPr/>
        </p:nvSpPr>
        <p:spPr>
          <a:xfrm>
            <a:off x="4194928" y="3233394"/>
            <a:ext cx="282804" cy="9426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左 6">
            <a:extLst>
              <a:ext uri="{FF2B5EF4-FFF2-40B4-BE49-F238E27FC236}">
                <a16:creationId xmlns:a16="http://schemas.microsoft.com/office/drawing/2014/main" id="{09A2C5AD-AFF4-466F-B66D-730A2DECA660}"/>
              </a:ext>
            </a:extLst>
          </p:cNvPr>
          <p:cNvSpPr/>
          <p:nvPr/>
        </p:nvSpPr>
        <p:spPr>
          <a:xfrm>
            <a:off x="4205926" y="1943493"/>
            <a:ext cx="282804" cy="94268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9801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56</Words>
  <Application>Microsoft Office PowerPoint</Application>
  <PresentationFormat>寬螢幕</PresentationFormat>
  <Paragraphs>9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佈景主題</vt:lpstr>
      <vt:lpstr>Application 8 (medium)</vt:lpstr>
      <vt:lpstr>輸入正確密碼</vt:lpstr>
      <vt:lpstr>反組譯(x32dbg)</vt:lpstr>
      <vt:lpstr>PowerPoint 簡報</vt:lpstr>
      <vt:lpstr>依照經驗 __vbaVarTstEq很特別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8</dc:title>
  <dc:creator>Knkn</dc:creator>
  <cp:lastModifiedBy>Knkn</cp:lastModifiedBy>
  <cp:revision>12</cp:revision>
  <dcterms:created xsi:type="dcterms:W3CDTF">2019-12-02T14:05:07Z</dcterms:created>
  <dcterms:modified xsi:type="dcterms:W3CDTF">2019-12-24T01:59:27Z</dcterms:modified>
</cp:coreProperties>
</file>